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0" r:id="rId2"/>
    <p:sldId id="258" r:id="rId3"/>
    <p:sldId id="259" r:id="rId4"/>
    <p:sldId id="263" r:id="rId5"/>
    <p:sldId id="265" r:id="rId6"/>
    <p:sldId id="275" r:id="rId7"/>
    <p:sldId id="264" r:id="rId8"/>
    <p:sldId id="267" r:id="rId9"/>
    <p:sldId id="269" r:id="rId10"/>
    <p:sldId id="274" r:id="rId11"/>
    <p:sldId id="273" r:id="rId12"/>
    <p:sldId id="266" r:id="rId13"/>
    <p:sldId id="268" r:id="rId14"/>
    <p:sldId id="271" r:id="rId15"/>
    <p:sldId id="272" r:id="rId16"/>
    <p:sldId id="26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>
        <p:scale>
          <a:sx n="80" d="100"/>
          <a:sy n="80" d="100"/>
        </p:scale>
        <p:origin x="106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772631" y="1336293"/>
            <a:ext cx="9256800" cy="96347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 ÁN TỐT NGHIỆP</a:t>
            </a:r>
            <a:endParaRPr lang="en-US" sz="35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382417" y="4212714"/>
            <a:ext cx="4829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GIÁO VIÊN HƯỚNG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	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ANH TUẤN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82417" y="4582948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05317" y="2420367"/>
            <a:ext cx="76112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HỆ THỐNG QUẢN LÝ NHÂN SỰ CHO MỘT CÔNG TY</a:t>
            </a:r>
          </a:p>
          <a:p>
            <a:pPr algn="r"/>
            <a:endParaRPr lang="en-US" sz="2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Hộp Văn bản 1"/>
          <p:cNvSpPr txBox="1"/>
          <p:nvPr/>
        </p:nvSpPr>
        <p:spPr>
          <a:xfrm>
            <a:off x="5970162" y="4582046"/>
            <a:ext cx="20267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Nguyễn Hoàng Tú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Dũng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Nguyễn Minh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Hùng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Nguyễn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" name="Hộp Văn bản 2"/>
          <p:cNvSpPr txBox="1"/>
          <p:nvPr/>
        </p:nvSpPr>
        <p:spPr>
          <a:xfrm>
            <a:off x="3382417" y="6013206"/>
            <a:ext cx="1838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CD18CNTT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83120" y="250090"/>
            <a:ext cx="6540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BỘ LAO ĐỘNG THƯƠNG BINH VÀ XÃ HỘI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TRƯỜNG CAO ĐẲNG CÔNG NGHỆ CAO ĐỒNG AN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KHOA CÔNG NGHỆ THÔNG TIN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Hình ảnh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509" y="-86234"/>
            <a:ext cx="1828165" cy="213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175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1024128" y="347472"/>
            <a:ext cx="5083936" cy="618743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endParaRPr lang="en-US" dirty="0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1484310" y="1700785"/>
            <a:ext cx="10018713" cy="409041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0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/26.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ương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rợ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 xăng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chuyên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ở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trách nhiệm,…)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nghỉ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,…)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BHXH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5% *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BHYT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1% *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1% *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thất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1% *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lãnh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ổng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BHXH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BHYT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thất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nhiệp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8813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-104502"/>
            <a:ext cx="10018713" cy="1619793"/>
          </a:xfrm>
        </p:spPr>
        <p:txBody>
          <a:bodyPr>
            <a:normAutofit/>
          </a:bodyPr>
          <a:lstStyle/>
          <a:p>
            <a:r>
              <a:rPr lang="en-US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Sơ đồ tổ chức quản lí phần mềm</a:t>
            </a:r>
            <a:endParaRPr lang="en-US" sz="5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9303136"/>
              </p:ext>
            </p:extLst>
          </p:nvPr>
        </p:nvGraphicFramePr>
        <p:xfrm>
          <a:off x="3300549" y="1349829"/>
          <a:ext cx="6400800" cy="538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r:id="rId3" imgW="7079157" imgH="6324490" progId="Visio.Drawing.15">
                  <p:embed/>
                </p:oleObj>
              </mc:Choice>
              <mc:Fallback>
                <p:oleObj r:id="rId3" imgW="7079157" imgH="632449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0549" y="1349829"/>
                        <a:ext cx="6400800" cy="53800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79616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1852" y="-478301"/>
            <a:ext cx="9871172" cy="1899140"/>
          </a:xfrm>
        </p:spPr>
        <p:txBody>
          <a:bodyPr>
            <a:normAutofit/>
          </a:bodyPr>
          <a:lstStyle/>
          <a:p>
            <a:r>
              <a:rPr lang="en-US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Activity</a:t>
            </a:r>
            <a:endParaRPr lang="vi-VN" sz="5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3378" y="422032"/>
            <a:ext cx="9603885" cy="1929282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quản lí thông tin nhân viên,sơ yếu lý lịch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,thêm nhân viên,cập nhật, xem nhân viên.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-365760" y="30948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012" y="2198469"/>
            <a:ext cx="5436734" cy="35564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42893" y="5570248"/>
            <a:ext cx="35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Cập nhật hồ sơ nhân viên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184"/>
          <a:stretch/>
        </p:blipFill>
        <p:spPr bwMode="auto">
          <a:xfrm>
            <a:off x="6970112" y="2351314"/>
            <a:ext cx="4310380" cy="31565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8273143" y="557024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Xem nhân viên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1873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-130628"/>
            <a:ext cx="10018713" cy="2569028"/>
          </a:xfrm>
        </p:spPr>
        <p:txBody>
          <a:bodyPr>
            <a:normAutofit/>
          </a:bodyPr>
          <a:lstStyle/>
          <a:p>
            <a:r>
              <a:rPr lang="en-US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activity</a:t>
            </a:r>
            <a:endParaRPr lang="en-US" sz="5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444138"/>
            <a:ext cx="10018713" cy="3448594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chấm công</a:t>
            </a:r>
          </a:p>
          <a:p>
            <a:endParaRPr lang="en-US" dirty="0"/>
          </a:p>
        </p:txBody>
      </p:sp>
      <p:pic>
        <p:nvPicPr>
          <p:cNvPr id="9" name="Hình ảnh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386" y="2177592"/>
            <a:ext cx="8177202" cy="387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460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-121920"/>
            <a:ext cx="10018713" cy="2055223"/>
          </a:xfrm>
        </p:spPr>
        <p:txBody>
          <a:bodyPr>
            <a:normAutofit/>
          </a:bodyPr>
          <a:lstStyle/>
          <a:p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1158240"/>
            <a:ext cx="10018713" cy="2020389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chi lương</a:t>
            </a:r>
          </a:p>
          <a:p>
            <a:endParaRPr lang="en-US" u="sng" dirty="0"/>
          </a:p>
        </p:txBody>
      </p:sp>
      <p:pic>
        <p:nvPicPr>
          <p:cNvPr id="5" name="Hình ảnh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835" y="2094269"/>
            <a:ext cx="9838645" cy="421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000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Hướng phát triển phần mềm</a:t>
            </a:r>
            <a:endParaRPr lang="en-US" sz="5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Hoàn thiện và nâng cao các chức năng của phần mềm.</a:t>
            </a:r>
          </a:p>
          <a:p>
            <a:r>
              <a:rPr lang="vi-V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Phát triển phần mềm để có thể chạy được trên đa nền tảng: Web, Android, IOS,…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8388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21958" y="2845669"/>
            <a:ext cx="88033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XIN TRÂN TRỌNG VÀ CÁM ƠN THẦY CÔ VÀ CÁC BẠN 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Hình ảnh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300" y="104932"/>
            <a:ext cx="1112110" cy="143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3911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6526348" cy="924059"/>
          </a:xfrm>
        </p:spPr>
        <p:txBody>
          <a:bodyPr>
            <a:normAutofit/>
          </a:bodyPr>
          <a:lstStyle/>
          <a:p>
            <a:pPr algn="l"/>
            <a:r>
              <a:rPr lang="en-US" sz="3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1.KHẢO SÁT HIỆN TRẠNG</a:t>
            </a:r>
            <a:endParaRPr 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800045" y="1609859"/>
            <a:ext cx="4990021" cy="2291474"/>
            <a:chOff x="6800045" y="1609859"/>
            <a:chExt cx="4990021" cy="2291474"/>
          </a:xfrm>
        </p:grpSpPr>
        <p:sp>
          <p:nvSpPr>
            <p:cNvPr id="6" name="TextBox 5"/>
            <p:cNvSpPr txBox="1"/>
            <p:nvPr/>
          </p:nvSpPr>
          <p:spPr>
            <a:xfrm>
              <a:off x="6800046" y="2701004"/>
              <a:ext cx="499002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Lĩnh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vực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hoạt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động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lang="en-US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Tài</a:t>
              </a:r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chính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Ngân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hàng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Trụ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sở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ACB: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Địa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chỉ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442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Nguyễn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Thị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Minh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Khai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Phường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05,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Quận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3, Tp.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Hồ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Chí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Minh</a:t>
              </a:r>
            </a:p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800045" y="1609859"/>
              <a:ext cx="447430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Tên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đầy</a:t>
              </a:r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đủ</a:t>
              </a:r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lang="en-US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Ngân</a:t>
              </a:r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hàng</a:t>
              </a:r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Á </a:t>
              </a:r>
              <a:r>
                <a:rPr lang="en-US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Châu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Tên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viết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tắt</a:t>
              </a:r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ACB</a:t>
              </a:r>
            </a:p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Ngày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thành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lập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Ngày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19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tháng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05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năm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1993</a:t>
              </a:r>
            </a:p>
          </p:txBody>
        </p:sp>
      </p:grpSp>
      <p:pic>
        <p:nvPicPr>
          <p:cNvPr id="4" name="Hình ảnh 6" descr="3a9297ca78720986dccc8a65ce802a33_XL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286" y="1609859"/>
            <a:ext cx="4505474" cy="380785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6796583" y="3723909"/>
            <a:ext cx="48570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Lĩnh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 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thuê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khoán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khoán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Cho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ngắn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61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63617" y="665202"/>
            <a:ext cx="469064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 DO CHỌN ĐỀ TÀI</a:t>
            </a:r>
            <a:endParaRPr 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61647" y="2538884"/>
            <a:ext cx="79111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ấn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tồn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kì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71338" y="3932479"/>
            <a:ext cx="7901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Phản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1288347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4745" y="-168812"/>
            <a:ext cx="11914504" cy="2391508"/>
          </a:xfrm>
        </p:spPr>
        <p:txBody>
          <a:bodyPr>
            <a:normAutofit/>
          </a:bodyPr>
          <a:lstStyle/>
          <a:p>
            <a:r>
              <a:rPr lang="vi-V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Khảo sát chức năng </a:t>
            </a:r>
            <a:br>
              <a:rPr lang="vi-V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yêu cầu của khách hàng</a:t>
            </a:r>
            <a:endParaRPr lang="vi-V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8622" y="1828800"/>
            <a:ext cx="8450954" cy="4819633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vi-VN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 </a:t>
            </a:r>
            <a:r>
              <a:rPr lang="vi-V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lý nhân </a:t>
            </a:r>
            <a:r>
              <a:rPr lang="vi-VN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viên.</a:t>
            </a:r>
          </a:p>
          <a:p>
            <a:pPr marL="457200" indent="-457200">
              <a:buFont typeface="+mj-lt"/>
              <a:buAutoNum type="arabicPeriod"/>
            </a:pPr>
            <a:r>
              <a:rPr lang="vi-V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Xuất báo cáo</a:t>
            </a:r>
            <a:r>
              <a:rPr lang="vi-VN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vi-V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chấm công.</a:t>
            </a:r>
          </a:p>
          <a:p>
            <a:pPr marL="457200" indent="-457200">
              <a:buFont typeface="+mj-lt"/>
              <a:buAutoNum type="arabicPeriod"/>
            </a:pPr>
            <a:r>
              <a:rPr lang="vi-V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chi lương</a:t>
            </a:r>
            <a:r>
              <a:rPr lang="vi-VN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vi-V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phòng ban</a:t>
            </a:r>
            <a:r>
              <a:rPr lang="vi-VN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3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vi-V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người dùng</a:t>
            </a:r>
            <a:r>
              <a:rPr lang="vi-VN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vi-VN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hợp đồng.</a:t>
            </a:r>
          </a:p>
          <a:p>
            <a:pPr marL="457200" indent="-457200">
              <a:buFont typeface="+mj-lt"/>
              <a:buAutoNum type="arabicPeriod"/>
            </a:pPr>
            <a:r>
              <a:rPr lang="vi-VN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 </a:t>
            </a:r>
            <a:r>
              <a:rPr lang="vi-V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tin về đào </a:t>
            </a:r>
            <a:r>
              <a:rPr lang="vi-VN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vi-V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vi-V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Thông tin về tuyển dụng lao </a:t>
            </a:r>
            <a:r>
              <a:rPr lang="vi-VN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động.</a:t>
            </a:r>
            <a:endParaRPr lang="vi-V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vi-V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Thông tin về điều chuyển lao </a:t>
            </a:r>
            <a:r>
              <a:rPr lang="vi-VN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động.</a:t>
            </a:r>
            <a:endParaRPr lang="vi-V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891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 chức năng chính </a:t>
            </a:r>
            <a:br>
              <a:rPr lang="vi-VN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 phần mềm</a:t>
            </a:r>
            <a:endParaRPr lang="vi-VN" sz="5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5409" y="2666999"/>
            <a:ext cx="9547614" cy="312420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vi-V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nhân viên</a:t>
            </a:r>
            <a:r>
              <a:rPr lang="vi-VN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vi-V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chấm công</a:t>
            </a:r>
            <a:r>
              <a:rPr lang="vi-VN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vi-VN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chi lương.</a:t>
            </a:r>
          </a:p>
          <a:p>
            <a:pPr marL="514350" indent="-514350">
              <a:buFont typeface="+mj-lt"/>
              <a:buAutoNum type="arabicPeriod"/>
            </a:pPr>
            <a:r>
              <a:rPr lang="vi-VN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Xuất báo cáo.</a:t>
            </a:r>
            <a:endParaRPr lang="vi-V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vi-VN" dirty="0" smtClean="0"/>
          </a:p>
          <a:p>
            <a:pPr marL="0" indent="0">
              <a:buNone/>
            </a:pP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8847825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-QuanLyNhanSu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3160" cy="6858000"/>
          </a:xfrm>
        </p:spPr>
      </p:pic>
    </p:spTree>
    <p:extLst>
      <p:ext uri="{BB962C8B-B14F-4D97-AF65-F5344CB8AC3E}">
        <p14:creationId xmlns:p14="http://schemas.microsoft.com/office/powerpoint/2010/main" val="21479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3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quản lí nhân viên</a:t>
            </a:r>
            <a:endParaRPr lang="vi-VN" sz="5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lí thông tin của nhân viên.</a:t>
            </a:r>
          </a:p>
          <a:p>
            <a:r>
              <a:rPr lang="vi-V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lý sơ yếu lý lịch</a:t>
            </a:r>
            <a:r>
              <a:rPr lang="vi-V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vi-V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Danh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sách nhân sự, tìm kiếm nhân </a:t>
            </a:r>
            <a:r>
              <a:rPr lang="vi-V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sự.</a:t>
            </a:r>
          </a:p>
          <a:p>
            <a:r>
              <a:rPr lang="vi-V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Thêm, xóa, sửa nhân viên.</a:t>
            </a:r>
          </a:p>
          <a:p>
            <a:pPr marL="0" indent="0">
              <a:buNone/>
            </a:pP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8114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quản </a:t>
            </a:r>
            <a:r>
              <a:rPr lang="vi-VN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lý chấm </a:t>
            </a:r>
            <a:r>
              <a:rPr lang="vi-VN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vi-V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vi-V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vi-VN" sz="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994264"/>
            <a:ext cx="10018713" cy="4084320"/>
          </a:xfrm>
        </p:spPr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 viên </a:t>
            </a:r>
            <a:r>
              <a:rPr lang="vi-V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 thể import file excel chấm công vào phần mềm.</a:t>
            </a:r>
          </a:p>
          <a:p>
            <a:r>
              <a:rPr lang="vi-V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Hiển thị thông tin chấm công của từng nhân viên trên phần mềm.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 mềm sẽ lưu lại thông tin chấm công theo từng tháng.</a:t>
            </a:r>
            <a:endParaRPr lang="vi-V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1784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-531222"/>
            <a:ext cx="10018713" cy="2299062"/>
          </a:xfrm>
        </p:spPr>
        <p:txBody>
          <a:bodyPr>
            <a:normAutofit/>
          </a:bodyPr>
          <a:lstStyle/>
          <a:p>
            <a:r>
              <a:rPr lang="en-US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quản lý chi lương</a:t>
            </a:r>
            <a:endParaRPr lang="en-US" sz="5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7474" y="1628503"/>
            <a:ext cx="9395549" cy="4972594"/>
          </a:xfrm>
        </p:spPr>
        <p:txBody>
          <a:bodyPr>
            <a:normAutofit fontScale="92500" lnSpcReduction="20000"/>
          </a:bodyPr>
          <a:lstStyle/>
          <a:p>
            <a:r>
              <a:rPr lang="en-US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Import file excel chấm công phần mềm sẽ tự động tính lương theo: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ngày làm việc trong tháng.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Hệ số.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Lương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tháng	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Phụ cấp phục vụ.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phụ cấp và trợ cấp khác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BHYT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BHXH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bảng lương theo tháng, năm của từng phòng ban.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Xuất báo cáo ra file excel, PDF.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1823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1637</TotalTime>
  <Words>620</Words>
  <Application>Microsoft Office PowerPoint</Application>
  <PresentationFormat>Màn hình rộng</PresentationFormat>
  <Paragraphs>86</Paragraphs>
  <Slides>16</Slides>
  <Notes>0</Notes>
  <HiddenSlides>0</HiddenSlides>
  <MMClips>1</MMClips>
  <ScaleCrop>false</ScaleCrop>
  <HeadingPairs>
    <vt:vector size="8" baseType="variant">
      <vt:variant>
        <vt:lpstr>Phông được Dùng</vt:lpstr>
      </vt:variant>
      <vt:variant>
        <vt:i4>4</vt:i4>
      </vt:variant>
      <vt:variant>
        <vt:lpstr>Chủ đề</vt:lpstr>
      </vt:variant>
      <vt:variant>
        <vt:i4>1</vt:i4>
      </vt:variant>
      <vt:variant>
        <vt:lpstr>Máy chủ nhúng OLE</vt:lpstr>
      </vt:variant>
      <vt:variant>
        <vt:i4>1</vt:i4>
      </vt:variant>
      <vt:variant>
        <vt:lpstr>Tiêu đề Bản chiếu</vt:lpstr>
      </vt:variant>
      <vt:variant>
        <vt:i4>16</vt:i4>
      </vt:variant>
    </vt:vector>
  </HeadingPairs>
  <TitlesOfParts>
    <vt:vector size="22" baseType="lpstr">
      <vt:lpstr>Arial</vt:lpstr>
      <vt:lpstr>Corbel</vt:lpstr>
      <vt:lpstr>Times New Roman</vt:lpstr>
      <vt:lpstr>Wingdings</vt:lpstr>
      <vt:lpstr>Parallax</vt:lpstr>
      <vt:lpstr>Microsoft Visio Drawing</vt:lpstr>
      <vt:lpstr>Bản trình bày PowerPoint</vt:lpstr>
      <vt:lpstr>1.KHẢO SÁT HIỆN TRẠNG</vt:lpstr>
      <vt:lpstr>Bản trình bày PowerPoint</vt:lpstr>
      <vt:lpstr>  Khảo sát chức năng  yêu cầu của khách hàng</vt:lpstr>
      <vt:lpstr>Các chức năng chính  của phần mềm</vt:lpstr>
      <vt:lpstr>Bản trình bày PowerPoint</vt:lpstr>
      <vt:lpstr>Chức năng quản lí nhân viên</vt:lpstr>
      <vt:lpstr>Chức năng quản lý chấm công </vt:lpstr>
      <vt:lpstr>Chức năng quản lý chi lương</vt:lpstr>
      <vt:lpstr>Quản lý chi lương</vt:lpstr>
      <vt:lpstr>Sơ đồ tổ chức quản lí phần mềm</vt:lpstr>
      <vt:lpstr>Use case Activity</vt:lpstr>
      <vt:lpstr>Use case activity</vt:lpstr>
      <vt:lpstr>Use case Activity</vt:lpstr>
      <vt:lpstr>Hướng phát triển phần mềm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ĐỒ ÁN TỐT NGHIỆP</dc:title>
  <dc:creator>Phamhung</dc:creator>
  <cp:lastModifiedBy>Tú Nguyễn Hoàng</cp:lastModifiedBy>
  <cp:revision>68</cp:revision>
  <dcterms:created xsi:type="dcterms:W3CDTF">2020-12-13T13:32:05Z</dcterms:created>
  <dcterms:modified xsi:type="dcterms:W3CDTF">2020-12-24T14:58:41Z</dcterms:modified>
</cp:coreProperties>
</file>